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c50d270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c50d2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50d270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50d27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09f54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e09f54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de1c0a7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de1c0a7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de1c0a7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de1c0a7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c50d270b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ec50d270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6.jp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84575"/>
            <a:ext cx="8222100" cy="30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 Ballot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#Music-On-The-BlockChain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50" y="141099"/>
            <a:ext cx="1711026" cy="17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307925" y="3641648"/>
            <a:ext cx="21774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Engineer with experience in building AI applications and newly expanded skill-set in blockchain</a:t>
            </a:r>
            <a:endParaRPr sz="1400"/>
          </a:p>
        </p:txBody>
      </p:sp>
      <p:sp>
        <p:nvSpPr>
          <p:cNvPr id="92" name="Google Shape;9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The Team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4076" l="0" r="0" t="14069"/>
          <a:stretch/>
        </p:blipFill>
        <p:spPr>
          <a:xfrm>
            <a:off x="1574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1307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Roland Ferrao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23373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orporate headshot of a man" id="97" name="Google Shape;97;p14"/>
          <p:cNvPicPr preferRelativeResize="0"/>
          <p:nvPr/>
        </p:nvPicPr>
        <p:blipFill rotWithShape="1">
          <a:blip r:embed="rId4">
            <a:alphaModFix/>
          </a:blip>
          <a:srcRect b="138290" l="100000" r="-100000" t="-138290"/>
          <a:stretch/>
        </p:blipFill>
        <p:spPr>
          <a:xfrm>
            <a:off x="3792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3517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Armen Arsenyan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45470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517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Advanced architect of smart contracts built on blockchain applications</a:t>
            </a:r>
            <a:endParaRPr sz="14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34579" l="0" r="0" t="1194"/>
          <a:stretch/>
        </p:blipFill>
        <p:spPr>
          <a:xfrm>
            <a:off x="62389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4294967295" type="body"/>
          </p:nvPr>
        </p:nvSpPr>
        <p:spPr>
          <a:xfrm>
            <a:off x="59557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Jennifer Rionda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70018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>
            <p:ph idx="4294967295" type="body"/>
          </p:nvPr>
        </p:nvSpPr>
        <p:spPr>
          <a:xfrm>
            <a:off x="59557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Professional storyteller, amateur user experience designer and blockchain engineer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288" y="136805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90250" y="450150"/>
            <a:ext cx="5127300" cy="4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The Music Ballot (MB) App</a:t>
            </a:r>
            <a:r>
              <a:rPr b="1" lang="en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a decentralized application built on the Ethereum blockchain that allows users to vote on their favorite musician from a predefined list</a:t>
            </a:r>
            <a:endParaRPr sz="34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697450"/>
            <a:ext cx="2967675" cy="39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62725"/>
            <a:ext cx="8795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535775" y="559750"/>
            <a:ext cx="793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800"/>
              <a:t>The voting transaction</a:t>
            </a:r>
            <a:endParaRPr b="1" sz="3800"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5762878" y="934264"/>
            <a:ext cx="2519334" cy="3100979"/>
            <a:chOff x="875664" y="1449650"/>
            <a:chExt cx="2268036" cy="2773436"/>
          </a:xfrm>
        </p:grpSpPr>
        <p:sp>
          <p:nvSpPr>
            <p:cNvPr id="119" name="Google Shape;119;p16"/>
            <p:cNvSpPr/>
            <p:nvPr/>
          </p:nvSpPr>
          <p:spPr>
            <a:xfrm>
              <a:off x="885600" y="1909667"/>
              <a:ext cx="2258100" cy="418200"/>
            </a:xfrm>
            <a:prstGeom prst="can">
              <a:avLst>
                <a:gd fmla="val 25000" name="adj"/>
              </a:avLst>
            </a:prstGeom>
            <a:solidFill>
              <a:srgbClr val="351C7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MetaMask (Wallet)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20" name="Google Shape;120;p16"/>
            <p:cNvGrpSpPr/>
            <p:nvPr/>
          </p:nvGrpSpPr>
          <p:grpSpPr>
            <a:xfrm>
              <a:off x="875664" y="1449650"/>
              <a:ext cx="2268036" cy="2773436"/>
              <a:chOff x="875664" y="1449650"/>
              <a:chExt cx="2268036" cy="2773436"/>
            </a:xfrm>
          </p:grpSpPr>
          <p:sp>
            <p:nvSpPr>
              <p:cNvPr id="121" name="Google Shape;121;p16"/>
              <p:cNvSpPr/>
              <p:nvPr/>
            </p:nvSpPr>
            <p:spPr>
              <a:xfrm>
                <a:off x="885600" y="1449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FFFFF"/>
                    </a:solidFill>
                  </a:rPr>
                  <a:t>JavaScript/CSS/HTML/web3.js (UI)</a:t>
                </a:r>
                <a:endParaRPr sz="1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885600" y="2362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Ethereum (Blockchain)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885600" y="2836575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Truffle (Dev Environment)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875664" y="331050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Solidity (Contract Language)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885589" y="3804886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Rinkeby (Network)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6" name="Google Shape;126;p16"/>
          <p:cNvSpPr txBox="1"/>
          <p:nvPr>
            <p:ph idx="4294967295" type="title"/>
          </p:nvPr>
        </p:nvSpPr>
        <p:spPr>
          <a:xfrm>
            <a:off x="611975" y="1402775"/>
            <a:ext cx="43203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I</a:t>
            </a:r>
            <a:r>
              <a:rPr lang="en" sz="3400"/>
              <a:t>s registered on the blockchain using the Rinkeby testnet and MetaMask wallet</a:t>
            </a:r>
            <a:endParaRPr sz="3400"/>
          </a:p>
        </p:txBody>
      </p:sp>
      <p:sp>
        <p:nvSpPr>
          <p:cNvPr id="127" name="Google Shape;127;p16"/>
          <p:cNvSpPr/>
          <p:nvPr/>
        </p:nvSpPr>
        <p:spPr>
          <a:xfrm>
            <a:off x="5843665" y="4090114"/>
            <a:ext cx="2508300" cy="467700"/>
          </a:xfrm>
          <a:prstGeom prst="can">
            <a:avLst>
              <a:gd fmla="val 25000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Netlify (Hosting)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251425" y="527525"/>
            <a:ext cx="4386900" cy="4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to use the app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an account in MetaMask on the Rinkeby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Obtain ether on the Rinkeby network via the test faucet using a social network account OR phone a friend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Access the Musician Ballot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Review the pre-selected list of best Musicians of all time and cast your vote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Confirm your vote was captured</a:t>
            </a:r>
            <a:endParaRPr sz="20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50" y="411150"/>
            <a:ext cx="2847151" cy="4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83375" y="407350"/>
            <a:ext cx="383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Key benefits </a:t>
            </a:r>
            <a:endParaRPr b="1"/>
          </a:p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Connected to a simple and intuitive user interface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381425" y="1219200"/>
            <a:ext cx="35037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Secure method to capture votes with broad application (e.g., electoral voting).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 </a:t>
            </a:r>
            <a:r>
              <a:rPr lang="en" sz="2400">
                <a:solidFill>
                  <a:schemeClr val="dk1"/>
                </a:solidFill>
              </a:rPr>
              <a:t>duplication</a:t>
            </a:r>
            <a:r>
              <a:rPr lang="en" sz="2400">
                <a:solidFill>
                  <a:schemeClr val="dk1"/>
                </a:solidFill>
              </a:rPr>
              <a:t> or deletion of votes for a unique address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2" type="body"/>
          </p:nvPr>
        </p:nvSpPr>
        <p:spPr>
          <a:xfrm>
            <a:off x="4836075" y="1205025"/>
            <a:ext cx="38370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Resources  engineered their solution on Solidity 0.4 so team needed to re-engineer based on class resources</a:t>
            </a:r>
            <a:endParaRPr sz="3000"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Challenges </a:t>
            </a:r>
            <a:endParaRPr b="1"/>
          </a:p>
        </p:txBody>
      </p:sp>
      <p:sp>
        <p:nvSpPr>
          <p:cNvPr id="147" name="Google Shape;147;p19"/>
          <p:cNvSpPr txBox="1"/>
          <p:nvPr>
            <p:ph idx="2" type="body"/>
          </p:nvPr>
        </p:nvSpPr>
        <p:spPr>
          <a:xfrm>
            <a:off x="383375" y="1274325"/>
            <a:ext cx="41079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Learning curve for the Truffle suite, which allows you to develop locally, over Remix which is in browser compiling and deploying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490250" y="450150"/>
            <a:ext cx="8435700" cy="37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Now let’s test the app!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Open Metamask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Switch to the Rinkeby Network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Confirm you have received Ether from the team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Click on link: https://musicians-ballot-app.netlify.com/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Vote on your favorite musician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